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7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138065-317B-429A-A26F-89B4C87FDEF1}" v="38" dt="2025-11-28T18:38:23.1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F4C24-8502-826E-AC0A-8785D8F097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5E7CEA-9A3D-17D2-BDC9-15B97A83F8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CF843-3473-297D-D0DA-B324CE03D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A5ACB-E91E-44BF-B71A-8175DEE8554F}" type="datetimeFigureOut">
              <a:rPr lang="en-IN" smtClean="0"/>
              <a:t>28-11-2025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1DDBE-D46C-4020-AB50-CCCEFF72E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553F8-236D-D87F-AB1D-E72CECC2A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75AF8-FE0E-4E0A-A2E5-AD24BE105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8107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94862-AD0A-05E7-D9C6-88C814B64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FE607B-63BB-A12E-F4FB-579B155E57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BE4514-C232-9BE8-13D4-E087A7FFE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A5ACB-E91E-44BF-B71A-8175DEE8554F}" type="datetimeFigureOut">
              <a:rPr lang="en-IN" smtClean="0"/>
              <a:t>28-11-2025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F5870-213B-8DC0-F65D-C735E4A9B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D8A73-E209-D166-FC74-AABD9C23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75AF8-FE0E-4E0A-A2E5-AD24BE105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9337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D8DD18-6E3A-36AF-E6A6-A4009DF957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FE8809-90D0-F21A-30BF-4254424B3D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01168-8544-5A53-E275-C8141DDD6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A5ACB-E91E-44BF-B71A-8175DEE8554F}" type="datetimeFigureOut">
              <a:rPr lang="en-IN" smtClean="0"/>
              <a:t>28-11-2025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DF2AD-408D-6F32-D365-012F83DFD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909A1-AB15-681C-8B69-5F206F893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75AF8-FE0E-4E0A-A2E5-AD24BE105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0433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77C42-9BA2-4205-9674-891945466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A78A6-3FB3-2E79-E16D-021D3DBE7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E4F37-58F2-421C-5695-6289E0CDB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A5ACB-E91E-44BF-B71A-8175DEE8554F}" type="datetimeFigureOut">
              <a:rPr lang="en-IN" smtClean="0"/>
              <a:t>28-11-2025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B4FAF-C950-E8C4-A234-7A8EA2B23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02006-B906-C384-4669-4F6AF9884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75AF8-FE0E-4E0A-A2E5-AD24BE105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6832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1970F-B57C-92AB-D95F-5F48DA213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E14DB-1380-94BA-37B2-B7060C77B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418236-878E-494C-349E-1C7429A35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A5ACB-E91E-44BF-B71A-8175DEE8554F}" type="datetimeFigureOut">
              <a:rPr lang="en-IN" smtClean="0"/>
              <a:t>28-11-2025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230C98-8236-AB02-5907-D45CD42AD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5EDB6-30C8-C1FF-CFC7-0AFA65FCC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75AF8-FE0E-4E0A-A2E5-AD24BE105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2708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5C100-625B-E844-92D8-CADF9B732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A44B6-CE49-5990-F2FF-58BE1A5068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9D30CC-EFBF-A45F-1A52-0A214D0426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D1AC1C-BD9C-D5D2-148C-0E531953C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A5ACB-E91E-44BF-B71A-8175DEE8554F}" type="datetimeFigureOut">
              <a:rPr lang="en-IN" smtClean="0"/>
              <a:t>28-11-2025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B81D8-F016-B197-587C-946194B85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25370D-6761-FE48-B214-40C7ECC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75AF8-FE0E-4E0A-A2E5-AD24BE105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038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14F52-01DA-AE43-2B88-35A3F13F9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5341D-F7B8-ABFA-2A0F-75BE637E3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0F4718-7249-5890-C496-31C1B64ABB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B51213-6B2D-06FC-D36E-691DB26504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F87D1B-C8DD-766E-426B-7714A1C912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9B8BF2-1202-C754-DF56-F1100F4BD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A5ACB-E91E-44BF-B71A-8175DEE8554F}" type="datetimeFigureOut">
              <a:rPr lang="en-IN" smtClean="0"/>
              <a:t>28-11-2025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29CF42-8444-20CA-1611-009F1825B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B237FE-97F5-820B-C1FC-55B34CB22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75AF8-FE0E-4E0A-A2E5-AD24BE105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0436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2A136-216F-1A98-6AAA-5C9955022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1FFE4-EC82-4325-8E1A-328EA391C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A5ACB-E91E-44BF-B71A-8175DEE8554F}" type="datetimeFigureOut">
              <a:rPr lang="en-IN" smtClean="0"/>
              <a:t>28-11-2025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103481-4CC3-5B57-F09D-79ABBE570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DB425C-8DDF-6AB5-7E78-D71679086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75AF8-FE0E-4E0A-A2E5-AD24BE105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2155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8AA615-0959-66B8-71A7-B921BA449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A5ACB-E91E-44BF-B71A-8175DEE8554F}" type="datetimeFigureOut">
              <a:rPr lang="en-IN" smtClean="0"/>
              <a:t>28-11-2025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070294-9877-DBEC-BE7F-74BC54F24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6F28EE-F01D-4CAD-FA43-F8FA18B53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75AF8-FE0E-4E0A-A2E5-AD24BE105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766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59137-85FA-601F-AD61-E96163941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1A7AF-F910-6F3A-6CC7-B8B5D8333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4613E1-860B-BBA1-3B1F-3141542360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DFD252-15F1-905E-171D-1AD0C1F44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A5ACB-E91E-44BF-B71A-8175DEE8554F}" type="datetimeFigureOut">
              <a:rPr lang="en-IN" smtClean="0"/>
              <a:t>28-11-2025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71C522-523D-8DDA-E094-0598D206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73C75E-49BF-FCF0-DE02-6E84A6D9C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75AF8-FE0E-4E0A-A2E5-AD24BE105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3723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16B13-D997-29E4-BA03-ED99943AC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4F3DD2-128C-C3BC-A180-959A193034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7A354-BD8B-71E2-4B5E-C7B3BDC0F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5EDCF9-4C58-AD9D-82B1-81AB8ADAD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A5ACB-E91E-44BF-B71A-8175DEE8554F}" type="datetimeFigureOut">
              <a:rPr lang="en-IN" smtClean="0"/>
              <a:t>28-11-2025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510A6-CEFF-31C1-8DBD-A292D5EB4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2B9F88-AA45-B1D7-E491-53BD88E71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75AF8-FE0E-4E0A-A2E5-AD24BE105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9166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5D1734-BE2A-4CB4-41AA-52A743973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AE82DF-48E9-257B-913E-E787B5715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B78FE-A0BF-0C1D-586C-9BE18FE500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A5ACB-E91E-44BF-B71A-8175DEE8554F}" type="datetimeFigureOut">
              <a:rPr lang="en-IN" smtClean="0"/>
              <a:t>28-11-2025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FE811-CC16-0088-1257-B23822C912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F5821-5A08-D3CD-86AC-14F0C42CD2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E75AF8-FE0E-4E0A-A2E5-AD24BE105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3028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DEC16-6004-39B0-981C-095FA97FE9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7043C6-636B-4366-6EB0-13BB440D42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D81434-D5A7-1FFD-7734-431DEEDEC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29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4CE618-0B01-DBBB-C232-680B24A98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7" y="300037"/>
            <a:ext cx="11249025" cy="6257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126DE6-E67D-E862-2B88-EBEFC8C62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376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55E000-A41C-78D7-A462-3BDC1D063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4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9E6EF5-A841-6418-7D78-54174D017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48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8BF0A8-9750-F78B-1FE6-226CBCDC8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70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A986B2-7B90-4294-D802-5E32075CA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51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33067-0D93-5BA3-9473-4E5B9B9A9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67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85233B-81D1-2547-96D6-4298A3F6F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643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D68B52-C525-9866-B5D6-6541C54B5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08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0C4EB9-C8BE-130F-C219-E71F94F37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35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6AB8BC-DB4A-557D-5E98-FC4123C24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44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A9E8DA-2C70-F30A-2033-56C649731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" y="0"/>
            <a:ext cx="1219085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5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E9EC50-A5DB-FCFC-D38C-1D7B8B1B7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51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E91CFD-DBA0-A6C6-7DEE-22E069988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771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64372D-3A6B-F9AB-3021-73ED34A07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72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DA0147-139D-8ABC-945D-A354902BE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10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7D9043-A8DC-B051-85C7-53D187A4E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347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885BB9-2E34-2855-367D-54F8BAAC2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7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4D73D0-B7D2-F711-18CE-9E3DE163A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2764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2DDB34-58AB-F53B-23F9-7E4F18374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778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176E83-8971-7712-9B7A-57EE76DCC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003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EF6096-4F7E-B5F9-DEF3-8ADEC3769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98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75B1EE-852F-58B5-1CB0-0418E082A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22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D99991-A6AE-8190-D5F6-B43033A4F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7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CA79DA-C782-32C2-8315-831A64EB5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" y="285750"/>
            <a:ext cx="1122045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91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9D3A3B-EF2E-0A01-AA38-CA3D7828D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66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AF62D4-AD0B-9AE3-F108-B7FCE8DAE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358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31F9E1-AF17-86C0-4F29-7F8E88F75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72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D587B3-7062-5B37-79F6-CDA8F6A07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18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20A6B4-AACB-1CB6-A8D2-6A4F4937F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83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1DC15E-E759-8C45-2D00-9C206AE60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19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0</Words>
  <Application>Microsoft Office PowerPoint</Application>
  <PresentationFormat>Widescreen</PresentationFormat>
  <Paragraphs>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satyaprakash jena</dc:creator>
  <cp:lastModifiedBy>satyaprakash jena</cp:lastModifiedBy>
  <cp:revision>1</cp:revision>
  <dcterms:created xsi:type="dcterms:W3CDTF">2025-11-28T18:14:10Z</dcterms:created>
  <dcterms:modified xsi:type="dcterms:W3CDTF">2025-11-28T18:39:53Z</dcterms:modified>
</cp:coreProperties>
</file>